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70" r:id="rId4"/>
    <p:sldId id="268" r:id="rId5"/>
    <p:sldId id="260" r:id="rId6"/>
    <p:sldId id="271" r:id="rId7"/>
    <p:sldId id="266" r:id="rId8"/>
    <p:sldId id="267" r:id="rId9"/>
    <p:sldId id="259" r:id="rId10"/>
    <p:sldId id="27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al and Petroleum Class 8 Notes, Question Answers | CBSE Class 8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8380132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oal is processed in industry to get&#10;some useful products:&#10; COKE:&#10;• It is a tough, porous and&#10;black substance. It is an&#10;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52549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igure 5 Destructive Distill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8341614" cy="5105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71600" y="6096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DESTRUCTIVE DISTILLATION OF COAL</a:t>
            </a:r>
            <a:endParaRPr lang="en-US" sz="2800" b="1" u="sng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igure 6 Destructive Distillation Process Flow Ch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357293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gure 7 Coal produc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788527" cy="5972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esources can be broadly classified&#10;into two kinds:&#10;INEXHAUSTIBLE RESOURCES&#10;• These resources are present&#10;in unlimited qu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12386"/>
            <a:ext cx="8534400" cy="64074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• Natural resources like coal, petroleum and&#10;natural gas. These were formed from the dead&#10;remains of living organisms (fo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03483"/>
            <a:ext cx="8458200" cy="6350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OAL&#10;• It is as hard as stone and is&#10;black in color.&#10;• Coal is one of the fuels used to&#10;cook food.&#10;• Earlier, it was used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26806"/>
            <a:ext cx="8382000" cy="6293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TORY OF COAL&#10;• About 300 million years ago the earth had&#10;dense forests in low lying wetland areas. Due&#10;to natural proces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12625"/>
            <a:ext cx="8382000" cy="6293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A COAL MINE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12387"/>
            <a:ext cx="8534399" cy="64074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o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73650"/>
            <a:ext cx="8153400" cy="5827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AL&#10;• As coal contains mainly carbon, the slow&#10;process of conversion of dead vegetation into&#10;coal is called carbonizatio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88825"/>
            <a:ext cx="8229600" cy="6178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RAPH 1 How Coal Was Formed - Consumer Energy Allia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8493368" cy="533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</Words>
  <Application>Microsoft Office PowerPoint</Application>
  <PresentationFormat>On-screen Show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Raghavan</cp:lastModifiedBy>
  <cp:revision>13</cp:revision>
  <dcterms:created xsi:type="dcterms:W3CDTF">2006-08-16T00:00:00Z</dcterms:created>
  <dcterms:modified xsi:type="dcterms:W3CDTF">2020-05-01T10:08:37Z</dcterms:modified>
</cp:coreProperties>
</file>